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2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7D34403-DFA0-40CE-83DC-ED2E63149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D7507A79-F0D2-49B1-B996-F2D4D1C37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452B0E2E-F85C-4D51-B2D5-3EE040E9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E24AE609-24C8-42AB-A770-F0582DB3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FB45D65D-B1A1-4FB4-8F98-077A4B5B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879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244A969-B775-407B-852F-04C5BD9E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C1F049EA-127F-42B0-986C-131314414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964B28D8-574A-4252-BFC8-5FCAB2F0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C2F6A9F4-02EB-4DB2-80C4-5FCD202E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DB79D367-626C-4959-ADDD-F79D728F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1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xmlns="" id="{3EB10222-27B6-4275-9115-ED42C0161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9CBAE19B-0288-499B-8FC3-42CC75CA6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EF18F6F9-BCA8-40C3-8036-7D1E4DBA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8DB65474-DA25-44A8-8DCD-AA6FB1C3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3395B68C-386B-461E-99A3-2586ADEE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89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BA9718A-F218-45E9-9DB9-A9B8DBC7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D47F2FB1-9C1E-4434-A636-0B50DF677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2F0F9C79-5964-44F4-B837-96023D5E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DD6F7423-1D28-489E-9464-EBC60575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A83EF4B7-D48A-4B35-A3B9-F73E621C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814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FD56961-7AA2-42AC-BDB8-49084783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E03BFAF9-CB9B-4D1A-BE71-4848F54F4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486FA994-7103-41A7-B42A-6C9511B1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E4D00AF2-86D9-4BEE-A97B-B045E811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A35F5FF8-228F-4F6A-A501-87C0AD11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82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F7EC1BE-11A4-4635-B88A-03CDAAF17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FD23DF89-A334-4CE9-9C4C-83523E7FA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76F88EC4-22F3-4C65-9645-86612DC18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2865DE55-3A9E-421C-9615-4A32503B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83CBCEE4-0B3D-4754-8440-79A23AA1B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2B59392F-FA89-4EB6-9B86-563F3748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387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AF1ECAAC-F76F-45F7-80DA-170E7516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CE15CBCD-A212-4762-AFAB-DD1FE1F2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2C7A9FD6-7F6E-40F7-A2BA-CE3743201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xmlns="" id="{1F27FF11-C372-4444-A1D0-30DBC739E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xmlns="" id="{21F85104-25E6-4891-9EDA-3C54A1432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xmlns="" id="{9301C2FD-2E7F-4F0E-9ED1-EACDEDD2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xmlns="" id="{EC623541-A94E-430F-B603-464C85CC9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xmlns="" id="{9269BF41-A5B6-4D7F-AA9B-10DF36FA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74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55A555D-BD89-48C0-8326-DFAC3BCD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D1BA150E-2CE7-436C-A2E9-BC539A01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B732AEEE-489B-4684-B058-10F27C57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16D26C2D-0DAA-4FA3-97F2-DA2C5201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35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7BF529A8-39ED-4EE7-B960-E6E4D49C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671A3ED9-C007-46AE-B4EA-083707DB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BFC96C4E-71E3-4A55-8BD3-60061861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818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DB471BC-C9E9-4115-9554-DD2786C4C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D0780EF2-E5BC-4C96-A40A-9C487F0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F2AFEF53-D94E-4FE4-AC24-504892612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3B1F167B-20BC-4E64-B35C-6313F420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60BF9345-63E2-4814-9CB3-165F3C38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E90DBA57-2070-4B76-83C1-DCAE419E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32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BBB55BF-0568-41D6-B6E5-43B6E51A2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xmlns="" id="{0D530AEE-3A2F-4DAF-93A0-F900C44D6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4163826E-B6D2-4AAA-99CA-8B699514A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9B2721DE-141C-4CB4-A8E4-B7679CAD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4DEB2059-0E5E-4563-ACA6-F3F0B66B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3967BD00-E85F-4175-BC91-1B2779D6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870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F7984E12-9C65-4F6E-A473-FC3FA9CFA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7E9D5AF7-95DD-4539-9C75-F76B373E3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FCB7DC04-38E4-46ED-B2D6-F15B49B54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CDE4-8AD3-40E1-80AF-404217102205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20B0FE1A-D634-42F4-87F7-903870698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5911DD92-C205-4218-B93B-94EEA4997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66A34-C571-4A0C-A89E-52A600FC66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648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Et bilde som inneholder mat, tallerken, skive, banan&#10;&#10;Beskrivelse som er generert med svært høy visshet">
            <a:extLst>
              <a:ext uri="{FF2B5EF4-FFF2-40B4-BE49-F238E27FC236}">
                <a16:creationId xmlns:a16="http://schemas.microsoft.com/office/drawing/2014/main" xmlns="" id="{F058C991-DC33-49A6-AF81-206E379ED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4" y="291548"/>
            <a:ext cx="11873947" cy="64008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74045A13-495C-47AF-AB63-AB571D3BA413}"/>
              </a:ext>
            </a:extLst>
          </p:cNvPr>
          <p:cNvSpPr/>
          <p:nvPr/>
        </p:nvSpPr>
        <p:spPr>
          <a:xfrm>
            <a:off x="647114" y="1057275"/>
            <a:ext cx="7639635" cy="489364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ea typeface="Calibri" panose="020F0502020204030204" pitchFamily="34" charset="0"/>
              </a:rPr>
              <a:t>GUVERNØRBESØK MED RAKFISKLAG</a:t>
            </a:r>
            <a:endParaRPr lang="nb-N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Velkommen til Rakfisklag, med ledsager </a:t>
            </a:r>
            <a:endParaRPr lang="nb-NO" sz="2000" dirty="0" smtClean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sz="2400" b="1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MANDAG </a:t>
            </a:r>
            <a:r>
              <a:rPr lang="nb-NO" sz="2400" b="1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13/11 </a:t>
            </a:r>
            <a:r>
              <a:rPr lang="nb-NO" sz="2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kl </a:t>
            </a:r>
            <a:r>
              <a:rPr lang="nb-NO" sz="2400" b="1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17.45  PÅ LILLEHAMMER HOTEL</a:t>
            </a:r>
          </a:p>
          <a:p>
            <a:pPr>
              <a:spcAft>
                <a:spcPts val="0"/>
              </a:spcAft>
            </a:pPr>
            <a:r>
              <a:rPr lang="nb-NO" sz="2000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Vi har besøk av distriktsguvernør Wictor Sandvold. 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Det serveres Buffet med rakfisk og tilbehør </a:t>
            </a:r>
          </a:p>
          <a:p>
            <a:pPr>
              <a:spcAft>
                <a:spcPts val="0"/>
              </a:spcAft>
            </a:pPr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til kr 325,-.  </a:t>
            </a:r>
            <a:r>
              <a:rPr lang="nb-NO" sz="20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Alternativ servering er spekemat.</a:t>
            </a:r>
          </a:p>
          <a:p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Drikke kjøpes separat og betales til servitøren/ hotellet.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0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Påmelding ved innbetaling av kr 325,- til </a:t>
            </a:r>
            <a:r>
              <a:rPr lang="nb-NO" sz="2000" b="1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til</a:t>
            </a:r>
            <a:r>
              <a:rPr lang="nb-NO" sz="20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Rotary kontoen 20002491991 innen 1/11 ( husk navn!) </a:t>
            </a:r>
            <a:endParaRPr lang="nb-NO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                    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Hilsen Fest og kameratskap komiteen </a:t>
            </a:r>
          </a:p>
          <a:p>
            <a:pPr>
              <a:spcAft>
                <a:spcPts val="0"/>
              </a:spcAft>
            </a:pPr>
            <a:r>
              <a:rPr lang="nb-NO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v Kirsti, Jan Erik og Marianne.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Bilde 5" descr="Et bilde som inneholder tre, person, utendørs, dress&#10;&#10;Beskrivelse som er generert med svært høy visshet">
            <a:extLst>
              <a:ext uri="{FF2B5EF4-FFF2-40B4-BE49-F238E27FC236}">
                <a16:creationId xmlns:a16="http://schemas.microsoft.com/office/drawing/2014/main" xmlns="" id="{F1BD14B4-254D-4666-88F8-0B96CBC9D6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565" y="3276600"/>
            <a:ext cx="3269212" cy="2288448"/>
          </a:xfrm>
          <a:prstGeom prst="rect">
            <a:avLst/>
          </a:prstGeom>
        </p:spPr>
      </p:pic>
      <p:sp>
        <p:nvSpPr>
          <p:cNvPr id="7" name="AutoShape 2" descr="Bilderesultat for rakfisk">
            <a:extLst>
              <a:ext uri="{FF2B5EF4-FFF2-40B4-BE49-F238E27FC236}">
                <a16:creationId xmlns:a16="http://schemas.microsoft.com/office/drawing/2014/main" xmlns="" id="{6A36E538-6DA4-4D78-9407-2596EE83FE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03E6A235-D425-412C-A9FB-DB84321191EE}"/>
              </a:ext>
            </a:extLst>
          </p:cNvPr>
          <p:cNvSpPr txBox="1"/>
          <p:nvPr/>
        </p:nvSpPr>
        <p:spPr>
          <a:xfrm>
            <a:off x="8193196" y="5393736"/>
            <a:ext cx="264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DG </a:t>
            </a:r>
            <a:r>
              <a:rPr lang="nb-NO" dirty="0"/>
              <a:t>Wictor Sandvold</a:t>
            </a:r>
          </a:p>
        </p:txBody>
      </p:sp>
    </p:spTree>
    <p:extLst>
      <p:ext uri="{BB962C8B-B14F-4D97-AF65-F5344CB8AC3E}">
        <p14:creationId xmlns:p14="http://schemas.microsoft.com/office/powerpoint/2010/main" val="378381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Eystein Brandt</dc:creator>
  <cp:lastModifiedBy>Svend Strand</cp:lastModifiedBy>
  <cp:revision>6</cp:revision>
  <dcterms:created xsi:type="dcterms:W3CDTF">2017-10-21T16:49:04Z</dcterms:created>
  <dcterms:modified xsi:type="dcterms:W3CDTF">2017-10-24T14:25:33Z</dcterms:modified>
</cp:coreProperties>
</file>